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6"/>
  </p:notesMasterIdLst>
  <p:sldIdLst>
    <p:sldId id="296" r:id="rId2"/>
    <p:sldId id="297" r:id="rId3"/>
    <p:sldId id="298" r:id="rId4"/>
    <p:sldId id="29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96">
          <p15:clr>
            <a:srgbClr val="A4A3A4"/>
          </p15:clr>
        </p15:guide>
        <p15:guide id="2" orient="horz" pos="659">
          <p15:clr>
            <a:srgbClr val="A4A3A4"/>
          </p15:clr>
        </p15:guide>
        <p15:guide id="3" orient="horz" pos="437">
          <p15:clr>
            <a:srgbClr val="A4A3A4"/>
          </p15:clr>
        </p15:guide>
        <p15:guide id="4" orient="horz" pos="4170">
          <p15:clr>
            <a:srgbClr val="A4A3A4"/>
          </p15:clr>
        </p15:guide>
        <p15:guide id="5" orient="horz" pos="1169">
          <p15:clr>
            <a:srgbClr val="A4A3A4"/>
          </p15:clr>
        </p15:guide>
        <p15:guide id="6" orient="horz" pos="3815">
          <p15:clr>
            <a:srgbClr val="A4A3A4"/>
          </p15:clr>
        </p15:guide>
        <p15:guide id="7" orient="horz" pos="2451">
          <p15:clr>
            <a:srgbClr val="A4A3A4"/>
          </p15:clr>
        </p15:guide>
        <p15:guide id="8" pos="3842">
          <p15:clr>
            <a:srgbClr val="A4A3A4"/>
          </p15:clr>
        </p15:guide>
        <p15:guide id="9" pos="326">
          <p15:clr>
            <a:srgbClr val="A4A3A4"/>
          </p15:clr>
        </p15:guide>
        <p15:guide id="10" pos="5433">
          <p15:clr>
            <a:srgbClr val="A4A3A4"/>
          </p15:clr>
        </p15:guide>
        <p15:guide id="11" pos="2963">
          <p15:clr>
            <a:srgbClr val="A4A3A4"/>
          </p15:clr>
        </p15:guide>
        <p15:guide id="12" pos="2797">
          <p15:clr>
            <a:srgbClr val="A4A3A4"/>
          </p15:clr>
        </p15:guide>
        <p15:guide id="13" pos="1918">
          <p15:clr>
            <a:srgbClr val="A4A3A4"/>
          </p15:clr>
        </p15:guide>
        <p15:guide id="14" pos="3686">
          <p15:clr>
            <a:srgbClr val="A4A3A4"/>
          </p15:clr>
        </p15:guide>
        <p15:guide id="15" pos="208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3296810-A885-4BE3-A3E7-6D5BEEA58F35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 showGuides="1">
      <p:cViewPr varScale="1">
        <p:scale>
          <a:sx n="126" d="100"/>
          <a:sy n="126" d="100"/>
        </p:scale>
        <p:origin x="1194" y="126"/>
      </p:cViewPr>
      <p:guideLst>
        <p:guide orient="horz" pos="2296"/>
        <p:guide orient="horz" pos="659"/>
        <p:guide orient="horz" pos="437"/>
        <p:guide orient="horz" pos="4170"/>
        <p:guide orient="horz" pos="1169"/>
        <p:guide orient="horz" pos="3815"/>
        <p:guide orient="horz" pos="2451"/>
        <p:guide pos="3842"/>
        <p:guide pos="326"/>
        <p:guide pos="5433"/>
        <p:guide pos="2963"/>
        <p:guide pos="2797"/>
        <p:guide pos="1918"/>
        <p:guide pos="3686"/>
        <p:guide pos="2083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F243C39C-0B0A-4774-B923-B96477D0CDD8}" type="datetimeFigureOut">
              <a:rPr lang="en-GB" smtClean="0"/>
              <a:pPr/>
              <a:t>06/10/2015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4710807F-0148-42BB-8DE4-FEAC7B0B057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04468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7525" y="1155640"/>
            <a:ext cx="7772400" cy="793929"/>
          </a:xfrm>
        </p:spPr>
        <p:txBody>
          <a:bodyPr anchor="b" anchorCtr="0"/>
          <a:lstStyle>
            <a:lvl1pPr>
              <a:defRPr sz="3500"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7525" y="1949569"/>
            <a:ext cx="7772400" cy="1138687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35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525" y="3314804"/>
            <a:ext cx="1836000" cy="467344"/>
          </a:xfrm>
          <a:prstGeom prst="rect">
            <a:avLst/>
          </a:prstGeom>
        </p:spPr>
      </p:pic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517525" y="436619"/>
            <a:ext cx="7772400" cy="633413"/>
          </a:xfrm>
        </p:spPr>
        <p:txBody>
          <a:bodyPr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2100">
                <a:latin typeface="+mj-lt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2100"/>
            </a:lvl2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68" r="1073"/>
          <a:stretch/>
        </p:blipFill>
        <p:spPr>
          <a:xfrm>
            <a:off x="159" y="3294067"/>
            <a:ext cx="9143841" cy="3607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62138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4x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7583" y="1475114"/>
            <a:ext cx="3922655" cy="21600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100"/>
            </a:lvl3pPr>
            <a:lvl4pPr>
              <a:defRPr sz="1050"/>
            </a:lvl4pPr>
            <a:lvl5pPr>
              <a:defRPr sz="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Optional presentation title and/or date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51EDA-52C7-4135-B4FB-9F9CB99D9982}" type="slidenum">
              <a:rPr lang="en-GB" smtClean="0"/>
              <a:t>‹#›</a:t>
            </a:fld>
            <a:endParaRPr lang="en-GB"/>
          </a:p>
        </p:txBody>
      </p:sp>
      <p:sp>
        <p:nvSpPr>
          <p:cNvPr id="12" name="Content Placeholder 2"/>
          <p:cNvSpPr>
            <a:spLocks noGrp="1"/>
          </p:cNvSpPr>
          <p:nvPr>
            <p:ph idx="14"/>
          </p:nvPr>
        </p:nvSpPr>
        <p:spPr>
          <a:xfrm>
            <a:off x="4703763" y="1475114"/>
            <a:ext cx="3924000" cy="21600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100"/>
            </a:lvl3pPr>
            <a:lvl4pPr>
              <a:defRPr sz="1050"/>
            </a:lvl4pPr>
            <a:lvl5pPr>
              <a:defRPr sz="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13" name="Content Placeholder 2"/>
          <p:cNvSpPr>
            <a:spLocks noGrp="1"/>
          </p:cNvSpPr>
          <p:nvPr>
            <p:ph idx="15"/>
          </p:nvPr>
        </p:nvSpPr>
        <p:spPr>
          <a:xfrm>
            <a:off x="517583" y="3890425"/>
            <a:ext cx="3924000" cy="21600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100"/>
            </a:lvl3pPr>
            <a:lvl4pPr>
              <a:defRPr sz="1050"/>
            </a:lvl4pPr>
            <a:lvl5pPr>
              <a:defRPr sz="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14" name="Content Placeholder 2"/>
          <p:cNvSpPr>
            <a:spLocks noGrp="1"/>
          </p:cNvSpPr>
          <p:nvPr>
            <p:ph idx="16"/>
          </p:nvPr>
        </p:nvSpPr>
        <p:spPr>
          <a:xfrm>
            <a:off x="4703763" y="3890425"/>
            <a:ext cx="3924000" cy="21600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100"/>
            </a:lvl3pPr>
            <a:lvl4pPr>
              <a:defRPr sz="1050"/>
            </a:lvl4pPr>
            <a:lvl5pPr>
              <a:defRPr sz="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r>
              <a:rPr lang="en-US" smtClean="0"/>
              <a:t>Confidential</a:t>
            </a:r>
            <a:endParaRPr lang="en-GB" dirty="0"/>
          </a:p>
        </p:txBody>
      </p:sp>
      <p:sp>
        <p:nvSpPr>
          <p:cNvPr id="11" name="Subtitle 2"/>
          <p:cNvSpPr>
            <a:spLocks noGrp="1"/>
          </p:cNvSpPr>
          <p:nvPr>
            <p:ph type="subTitle" idx="13"/>
          </p:nvPr>
        </p:nvSpPr>
        <p:spPr>
          <a:xfrm>
            <a:off x="517525" y="771525"/>
            <a:ext cx="8100000" cy="580991"/>
          </a:xfrm>
        </p:spPr>
        <p:txBody>
          <a:bodyPr>
            <a:normAutofit/>
          </a:bodyPr>
          <a:lstStyle>
            <a:lvl1pPr marL="0" indent="0" algn="l">
              <a:buNone/>
              <a:defRPr sz="25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  <p:sp>
        <p:nvSpPr>
          <p:cNvPr id="15" name="Title 4"/>
          <p:cNvSpPr>
            <a:spLocks noGrp="1"/>
          </p:cNvSpPr>
          <p:nvPr>
            <p:ph type="title"/>
          </p:nvPr>
        </p:nvSpPr>
        <p:spPr>
          <a:xfrm>
            <a:off x="517584" y="183356"/>
            <a:ext cx="8100000" cy="577822"/>
          </a:xfrm>
        </p:spPr>
        <p:txBody>
          <a:bodyPr anchor="b" anchorCtr="0"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320918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4x Content- Yellow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Optional presentation title and/or date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51EDA-52C7-4135-B4FB-9F9CB99D9982}" type="slidenum">
              <a:rPr lang="en-GB" smtClean="0"/>
              <a:t>‹#›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r>
              <a:rPr lang="en-US" smtClean="0"/>
              <a:t>Confidential</a:t>
            </a:r>
            <a:endParaRPr lang="en-GB" dirty="0"/>
          </a:p>
        </p:txBody>
      </p:sp>
      <p:sp>
        <p:nvSpPr>
          <p:cNvPr id="14" name="Content Placeholder 2"/>
          <p:cNvSpPr>
            <a:spLocks noGrp="1"/>
          </p:cNvSpPr>
          <p:nvPr>
            <p:ph idx="1"/>
          </p:nvPr>
        </p:nvSpPr>
        <p:spPr>
          <a:xfrm>
            <a:off x="517583" y="1475114"/>
            <a:ext cx="3922655" cy="21600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100"/>
            </a:lvl3pPr>
            <a:lvl4pPr>
              <a:defRPr sz="1050"/>
            </a:lvl4pPr>
            <a:lvl5pPr>
              <a:defRPr sz="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15" name="Content Placeholder 2"/>
          <p:cNvSpPr>
            <a:spLocks noGrp="1"/>
          </p:cNvSpPr>
          <p:nvPr>
            <p:ph idx="14"/>
          </p:nvPr>
        </p:nvSpPr>
        <p:spPr>
          <a:xfrm>
            <a:off x="4703763" y="1475114"/>
            <a:ext cx="3924000" cy="21600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100"/>
            </a:lvl3pPr>
            <a:lvl4pPr>
              <a:defRPr sz="1050"/>
            </a:lvl4pPr>
            <a:lvl5pPr>
              <a:defRPr sz="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16" name="Content Placeholder 2"/>
          <p:cNvSpPr>
            <a:spLocks noGrp="1"/>
          </p:cNvSpPr>
          <p:nvPr>
            <p:ph idx="15"/>
          </p:nvPr>
        </p:nvSpPr>
        <p:spPr>
          <a:xfrm>
            <a:off x="517583" y="3890425"/>
            <a:ext cx="3924000" cy="21600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100"/>
            </a:lvl3pPr>
            <a:lvl4pPr>
              <a:defRPr sz="1050"/>
            </a:lvl4pPr>
            <a:lvl5pPr>
              <a:defRPr sz="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17" name="Content Placeholder 2"/>
          <p:cNvSpPr>
            <a:spLocks noGrp="1"/>
          </p:cNvSpPr>
          <p:nvPr>
            <p:ph idx="16"/>
          </p:nvPr>
        </p:nvSpPr>
        <p:spPr>
          <a:xfrm>
            <a:off x="4703763" y="3890425"/>
            <a:ext cx="3924000" cy="21600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100"/>
            </a:lvl3pPr>
            <a:lvl4pPr>
              <a:defRPr sz="1050"/>
            </a:lvl4pPr>
            <a:lvl5pPr>
              <a:defRPr sz="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11" name="Subtitle 2"/>
          <p:cNvSpPr>
            <a:spLocks noGrp="1"/>
          </p:cNvSpPr>
          <p:nvPr>
            <p:ph type="subTitle" idx="13"/>
          </p:nvPr>
        </p:nvSpPr>
        <p:spPr>
          <a:xfrm>
            <a:off x="517525" y="771525"/>
            <a:ext cx="8100000" cy="580991"/>
          </a:xfrm>
        </p:spPr>
        <p:txBody>
          <a:bodyPr>
            <a:normAutofit/>
          </a:bodyPr>
          <a:lstStyle>
            <a:lvl1pPr marL="0" indent="0" algn="l">
              <a:buNone/>
              <a:defRPr sz="25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  <p:sp>
        <p:nvSpPr>
          <p:cNvPr id="13" name="Title 4"/>
          <p:cNvSpPr>
            <a:spLocks noGrp="1"/>
          </p:cNvSpPr>
          <p:nvPr>
            <p:ph type="title"/>
          </p:nvPr>
        </p:nvSpPr>
        <p:spPr>
          <a:xfrm>
            <a:off x="517584" y="183356"/>
            <a:ext cx="8100000" cy="577822"/>
          </a:xfrm>
        </p:spPr>
        <p:txBody>
          <a:bodyPr anchor="b" anchorCtr="0"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32887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3x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Optional presentation title and/or date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51EDA-52C7-4135-B4FB-9F9CB99D9982}" type="slidenum">
              <a:rPr lang="en-GB" smtClean="0"/>
              <a:t>‹#›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r>
              <a:rPr lang="en-US" smtClean="0"/>
              <a:t>Confidential</a:t>
            </a:r>
            <a:endParaRPr lang="en-GB" dirty="0"/>
          </a:p>
        </p:txBody>
      </p:sp>
      <p:sp>
        <p:nvSpPr>
          <p:cNvPr id="17" name="Content Placeholder 2"/>
          <p:cNvSpPr>
            <a:spLocks noGrp="1"/>
          </p:cNvSpPr>
          <p:nvPr>
            <p:ph idx="1"/>
          </p:nvPr>
        </p:nvSpPr>
        <p:spPr>
          <a:xfrm>
            <a:off x="517583" y="1475114"/>
            <a:ext cx="2520000" cy="4581200"/>
          </a:xfrm>
        </p:spPr>
        <p:txBody>
          <a:bodyPr/>
          <a:lstStyle>
            <a:lvl1pPr marL="180975" indent="-180975">
              <a:defRPr sz="1400"/>
            </a:lvl1pPr>
            <a:lvl2pPr marL="449263" indent="-268288">
              <a:defRPr sz="1400"/>
            </a:lvl2pPr>
            <a:lvl3pPr marL="630238" indent="-180975">
              <a:defRPr sz="1050"/>
            </a:lvl3pPr>
            <a:lvl4pPr marL="801688" indent="-171450">
              <a:defRPr sz="1050"/>
            </a:lvl4pPr>
            <a:lvl5pPr marL="896938" indent="-95250">
              <a:defRPr sz="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18" name="Content Placeholder 2"/>
          <p:cNvSpPr>
            <a:spLocks noGrp="1"/>
          </p:cNvSpPr>
          <p:nvPr>
            <p:ph idx="14"/>
          </p:nvPr>
        </p:nvSpPr>
        <p:spPr>
          <a:xfrm>
            <a:off x="3308379" y="1475114"/>
            <a:ext cx="2520000" cy="4581200"/>
          </a:xfrm>
        </p:spPr>
        <p:txBody>
          <a:bodyPr/>
          <a:lstStyle>
            <a:lvl1pPr marL="180975" indent="-180975">
              <a:defRPr sz="1400"/>
            </a:lvl1pPr>
            <a:lvl2pPr marL="449263" indent="-268288">
              <a:defRPr sz="1400"/>
            </a:lvl2pPr>
            <a:lvl3pPr marL="630238" indent="-180975">
              <a:defRPr sz="1050"/>
            </a:lvl3pPr>
            <a:lvl4pPr marL="801688" indent="-171450">
              <a:defRPr sz="1050"/>
            </a:lvl4pPr>
            <a:lvl5pPr marL="896938" indent="-95250">
              <a:defRPr sz="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19" name="Content Placeholder 2"/>
          <p:cNvSpPr>
            <a:spLocks noGrp="1"/>
          </p:cNvSpPr>
          <p:nvPr>
            <p:ph idx="15"/>
          </p:nvPr>
        </p:nvSpPr>
        <p:spPr>
          <a:xfrm>
            <a:off x="6099175" y="1475114"/>
            <a:ext cx="2518350" cy="4581200"/>
          </a:xfrm>
        </p:spPr>
        <p:txBody>
          <a:bodyPr/>
          <a:lstStyle>
            <a:lvl1pPr marL="180975" indent="-180975">
              <a:defRPr sz="1400"/>
            </a:lvl1pPr>
            <a:lvl2pPr marL="449263" indent="-268288">
              <a:defRPr sz="1400"/>
            </a:lvl2pPr>
            <a:lvl3pPr marL="630238" indent="-180975">
              <a:defRPr sz="1050"/>
            </a:lvl3pPr>
            <a:lvl4pPr marL="801688" indent="-171450">
              <a:defRPr sz="1050"/>
            </a:lvl4pPr>
            <a:lvl5pPr marL="896938" indent="-95250">
              <a:defRPr sz="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10" name="Title 4"/>
          <p:cNvSpPr>
            <a:spLocks noGrp="1"/>
          </p:cNvSpPr>
          <p:nvPr>
            <p:ph type="title"/>
          </p:nvPr>
        </p:nvSpPr>
        <p:spPr>
          <a:xfrm>
            <a:off x="517584" y="183356"/>
            <a:ext cx="8100000" cy="577822"/>
          </a:xfrm>
        </p:spPr>
        <p:txBody>
          <a:bodyPr anchor="b" anchorCtr="0"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12" name="Subtitle 2"/>
          <p:cNvSpPr>
            <a:spLocks noGrp="1"/>
          </p:cNvSpPr>
          <p:nvPr>
            <p:ph type="subTitle" idx="13"/>
          </p:nvPr>
        </p:nvSpPr>
        <p:spPr>
          <a:xfrm>
            <a:off x="517525" y="771525"/>
            <a:ext cx="8100000" cy="580991"/>
          </a:xfrm>
        </p:spPr>
        <p:txBody>
          <a:bodyPr>
            <a:normAutofit/>
          </a:bodyPr>
          <a:lstStyle>
            <a:lvl1pPr marL="0" indent="0" algn="l">
              <a:buNone/>
              <a:defRPr sz="25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319743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3x Content- Yellow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Optional presentation title and/or date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51EDA-52C7-4135-B4FB-9F9CB99D9982}" type="slidenum">
              <a:rPr lang="en-GB" smtClean="0"/>
              <a:t>‹#›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r>
              <a:rPr lang="en-US" smtClean="0"/>
              <a:t>Confidential</a:t>
            </a:r>
            <a:endParaRPr lang="en-GB" dirty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517583" y="1475114"/>
            <a:ext cx="2520000" cy="4581200"/>
          </a:xfrm>
        </p:spPr>
        <p:txBody>
          <a:bodyPr/>
          <a:lstStyle>
            <a:lvl1pPr marL="180975" indent="-180975">
              <a:defRPr sz="1400"/>
            </a:lvl1pPr>
            <a:lvl2pPr marL="449263" indent="-268288">
              <a:defRPr sz="1400"/>
            </a:lvl2pPr>
            <a:lvl3pPr marL="630238" indent="-180975">
              <a:defRPr sz="1050"/>
            </a:lvl3pPr>
            <a:lvl4pPr marL="801688" indent="-171450">
              <a:defRPr sz="1050"/>
            </a:lvl4pPr>
            <a:lvl5pPr marL="896938" indent="-95250">
              <a:defRPr sz="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idx="14"/>
          </p:nvPr>
        </p:nvSpPr>
        <p:spPr>
          <a:xfrm>
            <a:off x="3308379" y="1475114"/>
            <a:ext cx="2520000" cy="4581200"/>
          </a:xfrm>
        </p:spPr>
        <p:txBody>
          <a:bodyPr/>
          <a:lstStyle>
            <a:lvl1pPr marL="180975" indent="-180975">
              <a:defRPr sz="1400"/>
            </a:lvl1pPr>
            <a:lvl2pPr marL="449263" indent="-268288">
              <a:defRPr sz="1400"/>
            </a:lvl2pPr>
            <a:lvl3pPr marL="630238" indent="-180975">
              <a:defRPr sz="1050"/>
            </a:lvl3pPr>
            <a:lvl4pPr marL="801688" indent="-171450">
              <a:defRPr sz="1050"/>
            </a:lvl4pPr>
            <a:lvl5pPr marL="896938" indent="-95250">
              <a:defRPr sz="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16" name="Content Placeholder 2"/>
          <p:cNvSpPr>
            <a:spLocks noGrp="1"/>
          </p:cNvSpPr>
          <p:nvPr>
            <p:ph idx="15"/>
          </p:nvPr>
        </p:nvSpPr>
        <p:spPr>
          <a:xfrm>
            <a:off x="6099175" y="1475114"/>
            <a:ext cx="2518350" cy="4581200"/>
          </a:xfrm>
        </p:spPr>
        <p:txBody>
          <a:bodyPr/>
          <a:lstStyle>
            <a:lvl1pPr marL="180975" indent="-180975">
              <a:defRPr sz="1400"/>
            </a:lvl1pPr>
            <a:lvl2pPr marL="449263" indent="-268288">
              <a:defRPr sz="1400"/>
            </a:lvl2pPr>
            <a:lvl3pPr marL="630238" indent="-180975">
              <a:defRPr sz="1050"/>
            </a:lvl3pPr>
            <a:lvl4pPr marL="801688" indent="-171450">
              <a:defRPr sz="1050"/>
            </a:lvl4pPr>
            <a:lvl5pPr marL="896938" indent="-95250">
              <a:defRPr sz="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10" name="Title 4"/>
          <p:cNvSpPr>
            <a:spLocks noGrp="1"/>
          </p:cNvSpPr>
          <p:nvPr>
            <p:ph type="title"/>
          </p:nvPr>
        </p:nvSpPr>
        <p:spPr>
          <a:xfrm>
            <a:off x="517584" y="183356"/>
            <a:ext cx="8100000" cy="577822"/>
          </a:xfrm>
        </p:spPr>
        <p:txBody>
          <a:bodyPr anchor="b" anchorCtr="0"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13" name="Subtitle 2"/>
          <p:cNvSpPr>
            <a:spLocks noGrp="1"/>
          </p:cNvSpPr>
          <p:nvPr>
            <p:ph type="subTitle" idx="13"/>
          </p:nvPr>
        </p:nvSpPr>
        <p:spPr>
          <a:xfrm>
            <a:off x="517525" y="771525"/>
            <a:ext cx="8100000" cy="580991"/>
          </a:xfrm>
        </p:spPr>
        <p:txBody>
          <a:bodyPr>
            <a:normAutofit/>
          </a:bodyPr>
          <a:lstStyle>
            <a:lvl1pPr marL="0" indent="0" algn="l">
              <a:buNone/>
              <a:defRPr sz="25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891762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x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Optional presentation title and/or date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51EDA-52C7-4135-B4FB-9F9CB99D9982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20"/>
          </p:nvPr>
        </p:nvSpPr>
        <p:spPr/>
        <p:txBody>
          <a:bodyPr/>
          <a:lstStyle/>
          <a:p>
            <a:r>
              <a:rPr lang="en-US" smtClean="0"/>
              <a:t>Confidential</a:t>
            </a:r>
            <a:endParaRPr lang="en-GB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1"/>
          </p:nvPr>
        </p:nvSpPr>
        <p:spPr>
          <a:xfrm>
            <a:off x="517525" y="1475357"/>
            <a:ext cx="2519363" cy="2160000"/>
          </a:xfrm>
        </p:spPr>
        <p:txBody>
          <a:bodyPr/>
          <a:lstStyle>
            <a:lvl1pPr marL="0" indent="0">
              <a:buNone/>
              <a:defRPr sz="1450" b="1"/>
            </a:lvl1pPr>
            <a:lvl2pPr marL="0" indent="0">
              <a:buNone/>
              <a:defRPr sz="1450"/>
            </a:lvl2pPr>
            <a:lvl3pPr marL="0" indent="0">
              <a:buNone/>
              <a:defRPr sz="1450"/>
            </a:lvl3pPr>
            <a:lvl4pPr marL="801688" indent="-171450">
              <a:defRPr sz="1450"/>
            </a:lvl4pPr>
            <a:lvl5pPr>
              <a:defRPr sz="14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20" name="Content Placeholder 10"/>
          <p:cNvSpPr>
            <a:spLocks noGrp="1"/>
          </p:cNvSpPr>
          <p:nvPr>
            <p:ph sz="quarter" idx="22"/>
          </p:nvPr>
        </p:nvSpPr>
        <p:spPr>
          <a:xfrm>
            <a:off x="3307844" y="1475357"/>
            <a:ext cx="2519363" cy="2160000"/>
          </a:xfrm>
        </p:spPr>
        <p:txBody>
          <a:bodyPr/>
          <a:lstStyle>
            <a:lvl1pPr marL="0" indent="0">
              <a:buNone/>
              <a:defRPr sz="1450" b="1"/>
            </a:lvl1pPr>
            <a:lvl2pPr marL="0" indent="0">
              <a:buNone/>
              <a:defRPr sz="1450"/>
            </a:lvl2pPr>
            <a:lvl3pPr marL="0" indent="0">
              <a:buNone/>
              <a:defRPr sz="1450"/>
            </a:lvl3pPr>
            <a:lvl4pPr marL="801688" indent="-171450">
              <a:defRPr sz="1450"/>
            </a:lvl4pPr>
            <a:lvl5pPr>
              <a:defRPr sz="14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21" name="Content Placeholder 10"/>
          <p:cNvSpPr>
            <a:spLocks noGrp="1"/>
          </p:cNvSpPr>
          <p:nvPr>
            <p:ph sz="quarter" idx="23"/>
          </p:nvPr>
        </p:nvSpPr>
        <p:spPr>
          <a:xfrm>
            <a:off x="6098162" y="1475357"/>
            <a:ext cx="2519363" cy="2160000"/>
          </a:xfrm>
        </p:spPr>
        <p:txBody>
          <a:bodyPr/>
          <a:lstStyle>
            <a:lvl1pPr marL="0" indent="0">
              <a:buNone/>
              <a:defRPr sz="1450" b="1"/>
            </a:lvl1pPr>
            <a:lvl2pPr marL="0" indent="0">
              <a:buNone/>
              <a:defRPr sz="1450"/>
            </a:lvl2pPr>
            <a:lvl3pPr marL="0" indent="0">
              <a:buNone/>
              <a:defRPr sz="1450"/>
            </a:lvl3pPr>
            <a:lvl4pPr marL="801688" indent="-171450">
              <a:defRPr sz="1450"/>
            </a:lvl4pPr>
            <a:lvl5pPr>
              <a:defRPr sz="14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22" name="Content Placeholder 10"/>
          <p:cNvSpPr>
            <a:spLocks noGrp="1"/>
          </p:cNvSpPr>
          <p:nvPr>
            <p:ph sz="quarter" idx="24"/>
          </p:nvPr>
        </p:nvSpPr>
        <p:spPr>
          <a:xfrm>
            <a:off x="517525" y="3878300"/>
            <a:ext cx="2519363" cy="2160000"/>
          </a:xfrm>
        </p:spPr>
        <p:txBody>
          <a:bodyPr/>
          <a:lstStyle>
            <a:lvl1pPr marL="0" indent="0">
              <a:buNone/>
              <a:defRPr sz="1450" b="1"/>
            </a:lvl1pPr>
            <a:lvl2pPr marL="0" indent="0">
              <a:buNone/>
              <a:defRPr sz="1450"/>
            </a:lvl2pPr>
            <a:lvl3pPr marL="0" indent="0">
              <a:buNone/>
              <a:defRPr sz="1450"/>
            </a:lvl3pPr>
            <a:lvl4pPr marL="801688" indent="-171450">
              <a:defRPr sz="1450"/>
            </a:lvl4pPr>
            <a:lvl5pPr>
              <a:defRPr sz="14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23" name="Content Placeholder 10"/>
          <p:cNvSpPr>
            <a:spLocks noGrp="1"/>
          </p:cNvSpPr>
          <p:nvPr>
            <p:ph sz="quarter" idx="25"/>
          </p:nvPr>
        </p:nvSpPr>
        <p:spPr>
          <a:xfrm>
            <a:off x="3307844" y="3878300"/>
            <a:ext cx="2519363" cy="2160000"/>
          </a:xfrm>
        </p:spPr>
        <p:txBody>
          <a:bodyPr/>
          <a:lstStyle>
            <a:lvl1pPr marL="0" indent="0">
              <a:buNone/>
              <a:defRPr sz="1450" b="1"/>
            </a:lvl1pPr>
            <a:lvl2pPr marL="0" indent="0">
              <a:buNone/>
              <a:defRPr sz="1450"/>
            </a:lvl2pPr>
            <a:lvl3pPr marL="0" indent="0">
              <a:buNone/>
              <a:defRPr sz="1450"/>
            </a:lvl3pPr>
            <a:lvl4pPr marL="801688" indent="-171450">
              <a:defRPr sz="1450"/>
            </a:lvl4pPr>
            <a:lvl5pPr>
              <a:defRPr sz="14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24" name="Content Placeholder 10"/>
          <p:cNvSpPr>
            <a:spLocks noGrp="1"/>
          </p:cNvSpPr>
          <p:nvPr>
            <p:ph sz="quarter" idx="26"/>
          </p:nvPr>
        </p:nvSpPr>
        <p:spPr>
          <a:xfrm>
            <a:off x="6098162" y="3878300"/>
            <a:ext cx="2519363" cy="2160000"/>
          </a:xfrm>
        </p:spPr>
        <p:txBody>
          <a:bodyPr/>
          <a:lstStyle>
            <a:lvl1pPr marL="0" indent="0">
              <a:buNone/>
              <a:defRPr sz="1450" b="1"/>
            </a:lvl1pPr>
            <a:lvl2pPr marL="0" indent="0">
              <a:buNone/>
              <a:defRPr sz="1450"/>
            </a:lvl2pPr>
            <a:lvl3pPr marL="0" indent="0">
              <a:buNone/>
              <a:defRPr sz="1450"/>
            </a:lvl3pPr>
            <a:lvl4pPr marL="801688" indent="-171450">
              <a:defRPr sz="1450"/>
            </a:lvl4pPr>
            <a:lvl5pPr>
              <a:defRPr sz="14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13" name="Title 4"/>
          <p:cNvSpPr>
            <a:spLocks noGrp="1"/>
          </p:cNvSpPr>
          <p:nvPr>
            <p:ph type="title"/>
          </p:nvPr>
        </p:nvSpPr>
        <p:spPr>
          <a:xfrm>
            <a:off x="517584" y="183356"/>
            <a:ext cx="8100000" cy="577822"/>
          </a:xfrm>
        </p:spPr>
        <p:txBody>
          <a:bodyPr anchor="b" anchorCtr="0"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14" name="Subtitle 2"/>
          <p:cNvSpPr>
            <a:spLocks noGrp="1"/>
          </p:cNvSpPr>
          <p:nvPr>
            <p:ph type="subTitle" idx="13"/>
          </p:nvPr>
        </p:nvSpPr>
        <p:spPr>
          <a:xfrm>
            <a:off x="517525" y="771525"/>
            <a:ext cx="8100000" cy="580991"/>
          </a:xfrm>
        </p:spPr>
        <p:txBody>
          <a:bodyPr>
            <a:normAutofit/>
          </a:bodyPr>
          <a:lstStyle>
            <a:lvl1pPr marL="0" indent="0" algn="l">
              <a:buNone/>
              <a:defRPr sz="25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137894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x content Yellow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Optional presentation title and/or date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51EDA-52C7-4135-B4FB-9F9CB99D9982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20"/>
          </p:nvPr>
        </p:nvSpPr>
        <p:spPr/>
        <p:txBody>
          <a:bodyPr/>
          <a:lstStyle/>
          <a:p>
            <a:r>
              <a:rPr lang="en-US" smtClean="0"/>
              <a:t>Confidential</a:t>
            </a:r>
            <a:endParaRPr lang="en-GB" dirty="0"/>
          </a:p>
        </p:txBody>
      </p:sp>
      <p:sp>
        <p:nvSpPr>
          <p:cNvPr id="13" name="Title 4"/>
          <p:cNvSpPr>
            <a:spLocks noGrp="1"/>
          </p:cNvSpPr>
          <p:nvPr>
            <p:ph type="title"/>
          </p:nvPr>
        </p:nvSpPr>
        <p:spPr>
          <a:xfrm>
            <a:off x="517584" y="183356"/>
            <a:ext cx="8100000" cy="577822"/>
          </a:xfrm>
        </p:spPr>
        <p:txBody>
          <a:bodyPr anchor="b" anchorCtr="0"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14" name="Content Placeholder 10"/>
          <p:cNvSpPr>
            <a:spLocks noGrp="1"/>
          </p:cNvSpPr>
          <p:nvPr>
            <p:ph sz="quarter" idx="21"/>
          </p:nvPr>
        </p:nvSpPr>
        <p:spPr>
          <a:xfrm>
            <a:off x="517525" y="1475357"/>
            <a:ext cx="2519363" cy="2160000"/>
          </a:xfrm>
        </p:spPr>
        <p:txBody>
          <a:bodyPr/>
          <a:lstStyle>
            <a:lvl1pPr marL="0" indent="0">
              <a:buNone/>
              <a:defRPr sz="1450" b="1"/>
            </a:lvl1pPr>
            <a:lvl2pPr marL="0" indent="0">
              <a:buNone/>
              <a:defRPr sz="1450"/>
            </a:lvl2pPr>
            <a:lvl3pPr marL="0" indent="0">
              <a:buNone/>
              <a:defRPr sz="1450"/>
            </a:lvl3pPr>
            <a:lvl4pPr marL="801688" indent="-171450">
              <a:defRPr sz="1450"/>
            </a:lvl4pPr>
            <a:lvl5pPr>
              <a:defRPr sz="14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15" name="Content Placeholder 10"/>
          <p:cNvSpPr>
            <a:spLocks noGrp="1"/>
          </p:cNvSpPr>
          <p:nvPr>
            <p:ph sz="quarter" idx="22"/>
          </p:nvPr>
        </p:nvSpPr>
        <p:spPr>
          <a:xfrm>
            <a:off x="3307844" y="1475357"/>
            <a:ext cx="2519363" cy="2160000"/>
          </a:xfrm>
        </p:spPr>
        <p:txBody>
          <a:bodyPr/>
          <a:lstStyle>
            <a:lvl1pPr marL="0" indent="0">
              <a:buNone/>
              <a:defRPr sz="1450" b="1"/>
            </a:lvl1pPr>
            <a:lvl2pPr marL="0" indent="0">
              <a:buNone/>
              <a:defRPr sz="1450"/>
            </a:lvl2pPr>
            <a:lvl3pPr marL="0" indent="0">
              <a:buNone/>
              <a:defRPr sz="1450"/>
            </a:lvl3pPr>
            <a:lvl4pPr marL="801688" indent="-171450">
              <a:defRPr sz="1450"/>
            </a:lvl4pPr>
            <a:lvl5pPr>
              <a:defRPr sz="14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16" name="Content Placeholder 10"/>
          <p:cNvSpPr>
            <a:spLocks noGrp="1"/>
          </p:cNvSpPr>
          <p:nvPr>
            <p:ph sz="quarter" idx="23"/>
          </p:nvPr>
        </p:nvSpPr>
        <p:spPr>
          <a:xfrm>
            <a:off x="6098162" y="1475357"/>
            <a:ext cx="2519363" cy="2160000"/>
          </a:xfrm>
        </p:spPr>
        <p:txBody>
          <a:bodyPr/>
          <a:lstStyle>
            <a:lvl1pPr marL="0" indent="0">
              <a:buNone/>
              <a:defRPr sz="1450" b="1"/>
            </a:lvl1pPr>
            <a:lvl2pPr marL="0" indent="0">
              <a:buNone/>
              <a:defRPr sz="1450"/>
            </a:lvl2pPr>
            <a:lvl3pPr marL="0" indent="0">
              <a:buNone/>
              <a:defRPr sz="1450"/>
            </a:lvl3pPr>
            <a:lvl4pPr marL="801688" indent="-171450">
              <a:defRPr sz="1450"/>
            </a:lvl4pPr>
            <a:lvl5pPr>
              <a:defRPr sz="14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17" name="Content Placeholder 10"/>
          <p:cNvSpPr>
            <a:spLocks noGrp="1"/>
          </p:cNvSpPr>
          <p:nvPr>
            <p:ph sz="quarter" idx="24"/>
          </p:nvPr>
        </p:nvSpPr>
        <p:spPr>
          <a:xfrm>
            <a:off x="517525" y="3878300"/>
            <a:ext cx="2519363" cy="2160000"/>
          </a:xfrm>
        </p:spPr>
        <p:txBody>
          <a:bodyPr/>
          <a:lstStyle>
            <a:lvl1pPr marL="0" indent="0">
              <a:buNone/>
              <a:defRPr sz="1450" b="1"/>
            </a:lvl1pPr>
            <a:lvl2pPr marL="0" indent="0">
              <a:buNone/>
              <a:defRPr sz="1450"/>
            </a:lvl2pPr>
            <a:lvl3pPr marL="0" indent="0">
              <a:buNone/>
              <a:defRPr sz="1450"/>
            </a:lvl3pPr>
            <a:lvl4pPr marL="801688" indent="-171450">
              <a:defRPr sz="1450"/>
            </a:lvl4pPr>
            <a:lvl5pPr>
              <a:defRPr sz="14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18" name="Content Placeholder 10"/>
          <p:cNvSpPr>
            <a:spLocks noGrp="1"/>
          </p:cNvSpPr>
          <p:nvPr>
            <p:ph sz="quarter" idx="25"/>
          </p:nvPr>
        </p:nvSpPr>
        <p:spPr>
          <a:xfrm>
            <a:off x="3307844" y="3878300"/>
            <a:ext cx="2519363" cy="2160000"/>
          </a:xfrm>
        </p:spPr>
        <p:txBody>
          <a:bodyPr/>
          <a:lstStyle>
            <a:lvl1pPr marL="0" indent="0">
              <a:buNone/>
              <a:defRPr sz="1450" b="1"/>
            </a:lvl1pPr>
            <a:lvl2pPr marL="0" indent="0">
              <a:buNone/>
              <a:defRPr sz="1450"/>
            </a:lvl2pPr>
            <a:lvl3pPr marL="0" indent="0">
              <a:buNone/>
              <a:defRPr sz="1450"/>
            </a:lvl3pPr>
            <a:lvl4pPr marL="801688" indent="-171450">
              <a:defRPr sz="1450"/>
            </a:lvl4pPr>
            <a:lvl5pPr>
              <a:defRPr sz="14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19" name="Content Placeholder 10"/>
          <p:cNvSpPr>
            <a:spLocks noGrp="1"/>
          </p:cNvSpPr>
          <p:nvPr>
            <p:ph sz="quarter" idx="26"/>
          </p:nvPr>
        </p:nvSpPr>
        <p:spPr>
          <a:xfrm>
            <a:off x="6098162" y="3878300"/>
            <a:ext cx="2519363" cy="2160000"/>
          </a:xfrm>
        </p:spPr>
        <p:txBody>
          <a:bodyPr/>
          <a:lstStyle>
            <a:lvl1pPr marL="0" indent="0">
              <a:buNone/>
              <a:defRPr sz="1450" b="1"/>
            </a:lvl1pPr>
            <a:lvl2pPr marL="0" indent="0">
              <a:buNone/>
              <a:defRPr sz="1450"/>
            </a:lvl2pPr>
            <a:lvl3pPr marL="0" indent="0">
              <a:buNone/>
              <a:defRPr sz="1450"/>
            </a:lvl3pPr>
            <a:lvl4pPr marL="801688" indent="-171450">
              <a:defRPr sz="1450"/>
            </a:lvl4pPr>
            <a:lvl5pPr>
              <a:defRPr sz="14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20" name="Subtitle 2"/>
          <p:cNvSpPr>
            <a:spLocks noGrp="1"/>
          </p:cNvSpPr>
          <p:nvPr>
            <p:ph type="subTitle" idx="13"/>
          </p:nvPr>
        </p:nvSpPr>
        <p:spPr>
          <a:xfrm>
            <a:off x="517525" y="771525"/>
            <a:ext cx="8100000" cy="580991"/>
          </a:xfrm>
        </p:spPr>
        <p:txBody>
          <a:bodyPr>
            <a:normAutofit/>
          </a:bodyPr>
          <a:lstStyle>
            <a:lvl1pPr marL="0" indent="0" algn="l">
              <a:buNone/>
              <a:defRPr sz="25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150324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Medium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Optional presentation title and/or date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51EDA-52C7-4135-B4FB-9F9CB99D9982}" type="slidenum">
              <a:rPr lang="en-GB" smtClean="0"/>
              <a:t>‹#›</a:t>
            </a:fld>
            <a:endParaRPr lang="en-GB"/>
          </a:p>
        </p:txBody>
      </p:sp>
      <p:sp>
        <p:nvSpPr>
          <p:cNvPr id="12" name="Text Placeholder 12"/>
          <p:cNvSpPr>
            <a:spLocks noGrp="1"/>
          </p:cNvSpPr>
          <p:nvPr>
            <p:ph type="body" sz="quarter" idx="15"/>
          </p:nvPr>
        </p:nvSpPr>
        <p:spPr>
          <a:xfrm>
            <a:off x="517524" y="1479101"/>
            <a:ext cx="8100001" cy="4262888"/>
          </a:xfrm>
        </p:spPr>
        <p:txBody>
          <a:bodyPr numCol="2" spcCol="180000"/>
          <a:lstStyle>
            <a:lvl1pPr marL="0" indent="0">
              <a:spcBef>
                <a:spcPts val="600"/>
              </a:spcBef>
              <a:buNone/>
              <a:defRPr sz="1450" b="1">
                <a:latin typeface="+mj-lt"/>
              </a:defRPr>
            </a:lvl1pPr>
            <a:lvl2pPr marL="0" indent="0">
              <a:spcBef>
                <a:spcPts val="600"/>
              </a:spcBef>
              <a:buNone/>
              <a:defRPr sz="1450"/>
            </a:lvl2pPr>
            <a:lvl3pPr marL="0" indent="0">
              <a:spcBef>
                <a:spcPts val="600"/>
              </a:spcBef>
              <a:buNone/>
              <a:defRPr sz="1450"/>
            </a:lvl3pPr>
            <a:lvl4pPr marL="0" indent="0">
              <a:spcBef>
                <a:spcPts val="600"/>
              </a:spcBef>
              <a:buNone/>
              <a:defRPr sz="1450"/>
            </a:lvl4pPr>
            <a:lvl5pPr marL="0" indent="0">
              <a:spcBef>
                <a:spcPts val="600"/>
              </a:spcBef>
              <a:buNone/>
              <a:defRPr sz="14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r>
              <a:rPr lang="en-US" smtClean="0"/>
              <a:t>Confidential</a:t>
            </a:r>
            <a:endParaRPr lang="en-GB" dirty="0"/>
          </a:p>
        </p:txBody>
      </p:sp>
      <p:sp>
        <p:nvSpPr>
          <p:cNvPr id="8" name="Title 4"/>
          <p:cNvSpPr>
            <a:spLocks noGrp="1"/>
          </p:cNvSpPr>
          <p:nvPr>
            <p:ph type="title"/>
          </p:nvPr>
        </p:nvSpPr>
        <p:spPr>
          <a:xfrm>
            <a:off x="517584" y="183356"/>
            <a:ext cx="8100000" cy="577822"/>
          </a:xfrm>
        </p:spPr>
        <p:txBody>
          <a:bodyPr anchor="b" anchorCtr="0"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3"/>
          </p:nvPr>
        </p:nvSpPr>
        <p:spPr>
          <a:xfrm>
            <a:off x="517525" y="771525"/>
            <a:ext cx="8100000" cy="580991"/>
          </a:xfrm>
        </p:spPr>
        <p:txBody>
          <a:bodyPr>
            <a:normAutofit/>
          </a:bodyPr>
          <a:lstStyle>
            <a:lvl1pPr marL="0" indent="0" algn="l">
              <a:buNone/>
              <a:defRPr sz="25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850263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lumn Sm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Optional presentation title and/or date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51EDA-52C7-4135-B4FB-9F9CB99D9982}" type="slidenum">
              <a:rPr lang="en-GB" smtClean="0"/>
              <a:t>‹#›</a:t>
            </a:fld>
            <a:endParaRPr lang="en-GB"/>
          </a:p>
        </p:txBody>
      </p:sp>
      <p:sp>
        <p:nvSpPr>
          <p:cNvPr id="12" name="Text Placeholder 12"/>
          <p:cNvSpPr>
            <a:spLocks noGrp="1"/>
          </p:cNvSpPr>
          <p:nvPr>
            <p:ph type="body" sz="quarter" idx="15"/>
          </p:nvPr>
        </p:nvSpPr>
        <p:spPr>
          <a:xfrm>
            <a:off x="517524" y="1479101"/>
            <a:ext cx="8100001" cy="4262888"/>
          </a:xfrm>
        </p:spPr>
        <p:txBody>
          <a:bodyPr numCol="3" spcCol="180000"/>
          <a:lstStyle>
            <a:lvl1pPr marL="0" indent="0">
              <a:spcBef>
                <a:spcPts val="600"/>
              </a:spcBef>
              <a:buNone/>
              <a:defRPr sz="1150" b="1">
                <a:latin typeface="+mj-lt"/>
              </a:defRPr>
            </a:lvl1pPr>
            <a:lvl2pPr marL="0" indent="0">
              <a:spcBef>
                <a:spcPts val="600"/>
              </a:spcBef>
              <a:buNone/>
              <a:defRPr sz="1150"/>
            </a:lvl2pPr>
            <a:lvl3pPr marL="0" indent="0">
              <a:spcBef>
                <a:spcPts val="600"/>
              </a:spcBef>
              <a:buNone/>
              <a:defRPr sz="1150"/>
            </a:lvl3pPr>
            <a:lvl4pPr marL="0" indent="0">
              <a:spcBef>
                <a:spcPts val="600"/>
              </a:spcBef>
              <a:buNone/>
              <a:defRPr sz="1150"/>
            </a:lvl4pPr>
            <a:lvl5pPr marL="0" indent="0">
              <a:spcBef>
                <a:spcPts val="600"/>
              </a:spcBef>
              <a:buNone/>
              <a:defRPr sz="11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r>
              <a:rPr lang="en-US" smtClean="0"/>
              <a:t>Confidential</a:t>
            </a:r>
            <a:endParaRPr lang="en-GB" dirty="0"/>
          </a:p>
        </p:txBody>
      </p:sp>
      <p:sp>
        <p:nvSpPr>
          <p:cNvPr id="10" name="Title 4"/>
          <p:cNvSpPr>
            <a:spLocks noGrp="1"/>
          </p:cNvSpPr>
          <p:nvPr>
            <p:ph type="title"/>
          </p:nvPr>
        </p:nvSpPr>
        <p:spPr>
          <a:xfrm>
            <a:off x="517584" y="183356"/>
            <a:ext cx="8100000" cy="577822"/>
          </a:xfrm>
        </p:spPr>
        <p:txBody>
          <a:bodyPr anchor="b" anchorCtr="0"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3"/>
          </p:nvPr>
        </p:nvSpPr>
        <p:spPr>
          <a:xfrm>
            <a:off x="517525" y="771525"/>
            <a:ext cx="8100000" cy="580991"/>
          </a:xfrm>
        </p:spPr>
        <p:txBody>
          <a:bodyPr>
            <a:normAutofit/>
          </a:bodyPr>
          <a:lstStyle>
            <a:lvl1pPr marL="0" indent="0" algn="l">
              <a:buNone/>
              <a:defRPr sz="25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330560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Optional presentation title and/or date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51EDA-52C7-4135-B4FB-9F9CB99D9982}" type="slidenum">
              <a:rPr lang="en-GB" smtClean="0"/>
              <a:t>‹#›</a:t>
            </a:fld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en-US" smtClean="0"/>
              <a:t>Confidential</a:t>
            </a:r>
            <a:endParaRPr lang="en-GB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041408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- Yellow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Optional presentation title and/or date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51EDA-52C7-4135-B4FB-9F9CB99D9982}" type="slidenum">
              <a:rPr lang="en-GB" smtClean="0"/>
              <a:t>‹#›</a:t>
            </a:fld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en-US" smtClean="0"/>
              <a:t>Confidential</a:t>
            </a:r>
            <a:endParaRPr lang="en-GB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92261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7"/>
          </p:nvPr>
        </p:nvSpPr>
        <p:spPr>
          <a:xfrm>
            <a:off x="517525" y="1474788"/>
            <a:ext cx="8099425" cy="47164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Subtitle 2"/>
          <p:cNvSpPr>
            <a:spLocks noGrp="1"/>
          </p:cNvSpPr>
          <p:nvPr>
            <p:ph type="subTitle" idx="13"/>
          </p:nvPr>
        </p:nvSpPr>
        <p:spPr>
          <a:xfrm>
            <a:off x="517525" y="771525"/>
            <a:ext cx="8100000" cy="580991"/>
          </a:xfrm>
        </p:spPr>
        <p:txBody>
          <a:bodyPr>
            <a:normAutofit/>
          </a:bodyPr>
          <a:lstStyle>
            <a:lvl1pPr marL="0" indent="0" algn="l">
              <a:buNone/>
              <a:defRPr sz="25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en-US" smtClean="0"/>
              <a:t>Confidential</a:t>
            </a:r>
            <a:endParaRPr lang="en-GB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GB" smtClean="0"/>
              <a:t>Optional presentation title and/or date</a:t>
            </a:r>
            <a:endParaRPr lang="en-GB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4EC51EDA-52C7-4135-B4FB-9F9CB99D9982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517584" y="183356"/>
            <a:ext cx="8100000" cy="577822"/>
          </a:xfrm>
        </p:spPr>
        <p:txBody>
          <a:bodyPr anchor="b" anchorCtr="0"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03717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Optional presentation title and/or date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51EDA-52C7-4135-B4FB-9F9CB99D9982}" type="slidenum">
              <a:rPr lang="en-GB" smtClean="0"/>
              <a:t>‹#›</a:t>
            </a:fld>
            <a:endParaRPr lang="en-GB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r>
              <a:rPr lang="en-US" smtClean="0"/>
              <a:t>Confidential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1195909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- Yellow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Optional presentation title and/or date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51EDA-52C7-4135-B4FB-9F9CB99D9982}" type="slidenum">
              <a:rPr lang="en-GB" smtClean="0"/>
              <a:t>‹#›</a:t>
            </a:fld>
            <a:endParaRPr lang="en-GB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r>
              <a:rPr lang="en-US" smtClean="0"/>
              <a:t>Confidential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923117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 IMPORT ONLY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7583" y="1475114"/>
            <a:ext cx="8099942" cy="4716000"/>
          </a:xfrm>
        </p:spPr>
        <p:txBody>
          <a:bodyPr/>
          <a:lstStyle>
            <a:lvl3pPr>
              <a:defRPr/>
            </a:lvl3pPr>
            <a:lvl4pPr marL="801688" indent="0">
              <a:buNone/>
              <a:defRPr/>
            </a:lvl4pPr>
            <a:lvl5pPr marL="982662" indent="0">
              <a:buNone/>
              <a:defRPr/>
            </a:lvl5pPr>
            <a:lvl9pPr marL="1698625" indent="0">
              <a:buNone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en-US" smtClean="0"/>
              <a:t>Confidential</a:t>
            </a:r>
            <a:endParaRPr lang="en-GB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GB" smtClean="0"/>
              <a:t>Optional presentation title and/or date</a:t>
            </a:r>
            <a:endParaRPr lang="en-GB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4EC51EDA-52C7-4135-B4FB-9F9CB99D9982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919953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 IMPORT ONLY Title &amp; 2x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7583" y="1475114"/>
            <a:ext cx="3922655" cy="458119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Optional presentation title and/or date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51EDA-52C7-4135-B4FB-9F9CB99D9982}" type="slidenum">
              <a:rPr lang="en-GB" smtClean="0"/>
              <a:t>‹#›</a:t>
            </a:fld>
            <a:endParaRPr lang="en-GB"/>
          </a:p>
        </p:txBody>
      </p:sp>
      <p:sp>
        <p:nvSpPr>
          <p:cNvPr id="12" name="Content Placeholder 2"/>
          <p:cNvSpPr>
            <a:spLocks noGrp="1"/>
          </p:cNvSpPr>
          <p:nvPr>
            <p:ph idx="14"/>
          </p:nvPr>
        </p:nvSpPr>
        <p:spPr>
          <a:xfrm>
            <a:off x="4703763" y="1475114"/>
            <a:ext cx="3924000" cy="458119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r>
              <a:rPr lang="en-US" smtClean="0"/>
              <a:t>Confidential</a:t>
            </a:r>
            <a:endParaRPr lang="en-GB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58020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 IMPORT ONLY 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525" y="3314804"/>
            <a:ext cx="1836000" cy="467344"/>
          </a:xfrm>
          <a:prstGeom prst="rect">
            <a:avLst/>
          </a:prstGeom>
        </p:spPr>
      </p:pic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517525" y="436619"/>
            <a:ext cx="7772400" cy="633413"/>
          </a:xfrm>
        </p:spPr>
        <p:txBody>
          <a:bodyPr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2100">
                <a:latin typeface="+mj-lt"/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2100"/>
            </a:lvl2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68" r="1073"/>
          <a:stretch/>
        </p:blipFill>
        <p:spPr>
          <a:xfrm>
            <a:off x="159" y="3294067"/>
            <a:ext cx="9143841" cy="3607063"/>
          </a:xfrm>
          <a:prstGeom prst="rect">
            <a:avLst/>
          </a:prstGeom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517525" y="1503673"/>
            <a:ext cx="7772400" cy="1144636"/>
          </a:xfrm>
        </p:spPr>
        <p:txBody>
          <a:bodyPr>
            <a:normAutofit/>
          </a:bodyPr>
          <a:lstStyle>
            <a:lvl1pPr>
              <a:defRPr sz="3500"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893073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- Yellow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Optional presentation title and/or date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51EDA-52C7-4135-B4FB-9F9CB99D9982}" type="slidenum">
              <a:rPr lang="en-GB" smtClean="0"/>
              <a:t>‹#›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en-US" smtClean="0"/>
              <a:t>Confidential</a:t>
            </a:r>
            <a:endParaRPr lang="en-GB" dirty="0"/>
          </a:p>
        </p:txBody>
      </p:sp>
      <p:sp>
        <p:nvSpPr>
          <p:cNvPr id="9" name="Title 4"/>
          <p:cNvSpPr>
            <a:spLocks noGrp="1"/>
          </p:cNvSpPr>
          <p:nvPr>
            <p:ph type="title"/>
          </p:nvPr>
        </p:nvSpPr>
        <p:spPr>
          <a:xfrm>
            <a:off x="517584" y="183356"/>
            <a:ext cx="8100000" cy="577822"/>
          </a:xfrm>
        </p:spPr>
        <p:txBody>
          <a:bodyPr anchor="b" anchorCtr="0"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3"/>
          </p:nvPr>
        </p:nvSpPr>
        <p:spPr>
          <a:xfrm>
            <a:off x="517525" y="771525"/>
            <a:ext cx="8100000" cy="580991"/>
          </a:xfrm>
        </p:spPr>
        <p:txBody>
          <a:bodyPr>
            <a:normAutofit/>
          </a:bodyPr>
          <a:lstStyle>
            <a:lvl1pPr marL="0" indent="0" algn="l">
              <a:buNone/>
              <a:defRPr sz="25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  <p:sp>
        <p:nvSpPr>
          <p:cNvPr id="10" name="Content Placeholder 5"/>
          <p:cNvSpPr>
            <a:spLocks noGrp="1"/>
          </p:cNvSpPr>
          <p:nvPr>
            <p:ph sz="quarter" idx="17"/>
          </p:nvPr>
        </p:nvSpPr>
        <p:spPr>
          <a:xfrm>
            <a:off x="517525" y="1474788"/>
            <a:ext cx="8099425" cy="47164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22798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x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5"/>
          <p:cNvSpPr>
            <a:spLocks noGrp="1"/>
          </p:cNvSpPr>
          <p:nvPr>
            <p:ph sz="quarter" idx="17"/>
          </p:nvPr>
        </p:nvSpPr>
        <p:spPr>
          <a:xfrm>
            <a:off x="517525" y="1474788"/>
            <a:ext cx="3922713" cy="47164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Optional presentation title and/or date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51EDA-52C7-4135-B4FB-9F9CB99D9982}" type="slidenum">
              <a:rPr lang="en-GB" smtClean="0"/>
              <a:t>‹#›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r>
              <a:rPr lang="en-US" smtClean="0"/>
              <a:t>Confidential</a:t>
            </a:r>
            <a:endParaRPr lang="en-GB" dirty="0"/>
          </a:p>
        </p:txBody>
      </p:sp>
      <p:sp>
        <p:nvSpPr>
          <p:cNvPr id="9" name="Title 4"/>
          <p:cNvSpPr>
            <a:spLocks noGrp="1"/>
          </p:cNvSpPr>
          <p:nvPr>
            <p:ph type="title"/>
          </p:nvPr>
        </p:nvSpPr>
        <p:spPr>
          <a:xfrm>
            <a:off x="517584" y="183356"/>
            <a:ext cx="8100000" cy="577822"/>
          </a:xfrm>
        </p:spPr>
        <p:txBody>
          <a:bodyPr anchor="b" anchorCtr="0"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10" name="Subtitle 2"/>
          <p:cNvSpPr>
            <a:spLocks noGrp="1"/>
          </p:cNvSpPr>
          <p:nvPr>
            <p:ph type="subTitle" idx="13"/>
          </p:nvPr>
        </p:nvSpPr>
        <p:spPr>
          <a:xfrm>
            <a:off x="517525" y="771525"/>
            <a:ext cx="8100000" cy="580991"/>
          </a:xfrm>
        </p:spPr>
        <p:txBody>
          <a:bodyPr>
            <a:normAutofit/>
          </a:bodyPr>
          <a:lstStyle>
            <a:lvl1pPr marL="0" indent="0" algn="l">
              <a:buNone/>
              <a:defRPr sz="25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  <p:sp>
        <p:nvSpPr>
          <p:cNvPr id="13" name="Content Placeholder 5"/>
          <p:cNvSpPr>
            <a:spLocks noGrp="1"/>
          </p:cNvSpPr>
          <p:nvPr>
            <p:ph sz="quarter" idx="18"/>
          </p:nvPr>
        </p:nvSpPr>
        <p:spPr>
          <a:xfrm>
            <a:off x="4698764" y="1474788"/>
            <a:ext cx="3922713" cy="47164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97123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x Content- Yellow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Optional presentation title and/or date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51EDA-52C7-4135-B4FB-9F9CB99D9982}" type="slidenum">
              <a:rPr lang="en-GB" smtClean="0"/>
              <a:t>‹#›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r>
              <a:rPr lang="en-US" smtClean="0"/>
              <a:t>Confidential</a:t>
            </a:r>
            <a:endParaRPr lang="en-GB" dirty="0"/>
          </a:p>
        </p:txBody>
      </p:sp>
      <p:sp>
        <p:nvSpPr>
          <p:cNvPr id="10" name="Title 4"/>
          <p:cNvSpPr>
            <a:spLocks noGrp="1"/>
          </p:cNvSpPr>
          <p:nvPr>
            <p:ph type="title"/>
          </p:nvPr>
        </p:nvSpPr>
        <p:spPr>
          <a:xfrm>
            <a:off x="517584" y="183356"/>
            <a:ext cx="8100000" cy="577822"/>
          </a:xfrm>
        </p:spPr>
        <p:txBody>
          <a:bodyPr anchor="b" anchorCtr="0"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11" name="Subtitle 2"/>
          <p:cNvSpPr>
            <a:spLocks noGrp="1"/>
          </p:cNvSpPr>
          <p:nvPr>
            <p:ph type="subTitle" idx="13"/>
          </p:nvPr>
        </p:nvSpPr>
        <p:spPr>
          <a:xfrm>
            <a:off x="517525" y="771525"/>
            <a:ext cx="8100000" cy="580991"/>
          </a:xfrm>
        </p:spPr>
        <p:txBody>
          <a:bodyPr>
            <a:normAutofit/>
          </a:bodyPr>
          <a:lstStyle>
            <a:lvl1pPr marL="0" indent="0" algn="l">
              <a:buNone/>
              <a:defRPr sz="25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17"/>
          </p:nvPr>
        </p:nvSpPr>
        <p:spPr>
          <a:xfrm>
            <a:off x="517525" y="1474788"/>
            <a:ext cx="3922713" cy="47164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13" name="Content Placeholder 5"/>
          <p:cNvSpPr>
            <a:spLocks noGrp="1"/>
          </p:cNvSpPr>
          <p:nvPr>
            <p:ph sz="quarter" idx="18"/>
          </p:nvPr>
        </p:nvSpPr>
        <p:spPr>
          <a:xfrm>
            <a:off x="4698764" y="1474788"/>
            <a:ext cx="3922713" cy="47164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41508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7584" y="1475114"/>
            <a:ext cx="5400000" cy="458119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Optional presentation title and/or date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51EDA-52C7-4135-B4FB-9F9CB99D9982}" type="slidenum">
              <a:rPr lang="en-GB" smtClean="0"/>
              <a:t>‹#›</a:t>
            </a:fld>
            <a:endParaRPr lang="en-GB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4"/>
          </p:nvPr>
        </p:nvSpPr>
        <p:spPr>
          <a:xfrm>
            <a:off x="6097584" y="1474788"/>
            <a:ext cx="2520000" cy="2682875"/>
          </a:xfrm>
        </p:spPr>
        <p:txBody>
          <a:bodyPr/>
          <a:lstStyle>
            <a:lvl1pPr marL="0" indent="0">
              <a:buNone/>
              <a:defRPr sz="1000"/>
            </a:lvl1pPr>
          </a:lstStyle>
          <a:p>
            <a:r>
              <a:rPr lang="en-US" smtClean="0"/>
              <a:t>Click icon to add picture</a:t>
            </a:r>
            <a:endParaRPr lang="en-GB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5"/>
          </p:nvPr>
        </p:nvSpPr>
        <p:spPr>
          <a:xfrm>
            <a:off x="6097584" y="4408488"/>
            <a:ext cx="2520000" cy="1155700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050" b="1">
                <a:latin typeface="+mj-lt"/>
              </a:defRPr>
            </a:lvl1pPr>
            <a:lvl2pPr marL="0" indent="0">
              <a:spcBef>
                <a:spcPts val="300"/>
              </a:spcBef>
              <a:buNone/>
              <a:defRPr sz="1050"/>
            </a:lvl2pPr>
            <a:lvl3pPr marL="0" indent="0">
              <a:spcBef>
                <a:spcPts val="300"/>
              </a:spcBef>
              <a:buNone/>
              <a:defRPr sz="1050"/>
            </a:lvl3pPr>
            <a:lvl4pPr marL="0" indent="0">
              <a:spcBef>
                <a:spcPts val="300"/>
              </a:spcBef>
              <a:buNone/>
              <a:defRPr sz="1050"/>
            </a:lvl4pPr>
            <a:lvl5pPr marL="0" indent="0">
              <a:spcBef>
                <a:spcPts val="300"/>
              </a:spcBef>
              <a:buNone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r>
              <a:rPr lang="en-US" smtClean="0"/>
              <a:t>Confidential</a:t>
            </a:r>
            <a:endParaRPr lang="en-GB" dirty="0"/>
          </a:p>
        </p:txBody>
      </p:sp>
      <p:sp>
        <p:nvSpPr>
          <p:cNvPr id="10" name="Title 4"/>
          <p:cNvSpPr>
            <a:spLocks noGrp="1"/>
          </p:cNvSpPr>
          <p:nvPr>
            <p:ph type="title"/>
          </p:nvPr>
        </p:nvSpPr>
        <p:spPr>
          <a:xfrm>
            <a:off x="517584" y="183356"/>
            <a:ext cx="8100000" cy="577822"/>
          </a:xfrm>
        </p:spPr>
        <p:txBody>
          <a:bodyPr anchor="b" anchorCtr="0"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11" name="Subtitle 2"/>
          <p:cNvSpPr>
            <a:spLocks noGrp="1"/>
          </p:cNvSpPr>
          <p:nvPr>
            <p:ph type="subTitle" idx="13"/>
          </p:nvPr>
        </p:nvSpPr>
        <p:spPr>
          <a:xfrm>
            <a:off x="517525" y="771525"/>
            <a:ext cx="8100000" cy="580991"/>
          </a:xfrm>
        </p:spPr>
        <p:txBody>
          <a:bodyPr>
            <a:normAutofit/>
          </a:bodyPr>
          <a:lstStyle>
            <a:lvl1pPr marL="0" indent="0" algn="l">
              <a:buNone/>
              <a:defRPr sz="25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36719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Image - Yellow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Optional presentation title and/or date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51EDA-52C7-4135-B4FB-9F9CB99D9982}" type="slidenum">
              <a:rPr lang="en-GB" smtClean="0"/>
              <a:t>‹#›</a:t>
            </a:fld>
            <a:endParaRPr lang="en-GB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517584" y="1475114"/>
            <a:ext cx="5400000" cy="4581199"/>
          </a:xfrm>
        </p:spPr>
        <p:txBody>
          <a:bodyPr/>
          <a:lstStyle>
            <a:lvl5pPr>
              <a:defRPr/>
            </a:lvl5pPr>
            <a:lvl9pPr marL="1698625" indent="0">
              <a:buNone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4"/>
          </p:nvPr>
        </p:nvSpPr>
        <p:spPr>
          <a:xfrm>
            <a:off x="6089650" y="1474788"/>
            <a:ext cx="2527300" cy="2682875"/>
          </a:xfrm>
        </p:spPr>
        <p:txBody>
          <a:bodyPr/>
          <a:lstStyle>
            <a:lvl1pPr marL="0" indent="0">
              <a:buNone/>
              <a:defRPr sz="1000"/>
            </a:lvl1pPr>
          </a:lstStyle>
          <a:p>
            <a:r>
              <a:rPr lang="en-US" smtClean="0"/>
              <a:t>Click icon to add picture</a:t>
            </a:r>
            <a:endParaRPr lang="en-GB" dirty="0"/>
          </a:p>
        </p:txBody>
      </p:sp>
      <p:sp>
        <p:nvSpPr>
          <p:cNvPr id="13" name="Text Placeholder 13"/>
          <p:cNvSpPr>
            <a:spLocks noGrp="1"/>
          </p:cNvSpPr>
          <p:nvPr>
            <p:ph type="body" sz="quarter" idx="15"/>
          </p:nvPr>
        </p:nvSpPr>
        <p:spPr>
          <a:xfrm>
            <a:off x="6089650" y="4408488"/>
            <a:ext cx="2527300" cy="1155700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050" b="1">
                <a:latin typeface="+mj-lt"/>
              </a:defRPr>
            </a:lvl1pPr>
            <a:lvl2pPr marL="0" indent="0">
              <a:spcBef>
                <a:spcPts val="300"/>
              </a:spcBef>
              <a:buNone/>
              <a:defRPr sz="1050"/>
            </a:lvl2pPr>
            <a:lvl3pPr marL="0" indent="0">
              <a:spcBef>
                <a:spcPts val="300"/>
              </a:spcBef>
              <a:buNone/>
              <a:defRPr sz="1050"/>
            </a:lvl3pPr>
            <a:lvl4pPr marL="0" indent="0">
              <a:spcBef>
                <a:spcPts val="300"/>
              </a:spcBef>
              <a:buNone/>
              <a:defRPr sz="1050"/>
            </a:lvl4pPr>
            <a:lvl5pPr marL="0" indent="0">
              <a:spcBef>
                <a:spcPts val="300"/>
              </a:spcBef>
              <a:buNone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r>
              <a:rPr lang="en-US" smtClean="0"/>
              <a:t>Confidential</a:t>
            </a:r>
            <a:endParaRPr lang="en-GB" dirty="0"/>
          </a:p>
        </p:txBody>
      </p:sp>
      <p:sp>
        <p:nvSpPr>
          <p:cNvPr id="10" name="Title 4"/>
          <p:cNvSpPr>
            <a:spLocks noGrp="1"/>
          </p:cNvSpPr>
          <p:nvPr>
            <p:ph type="title"/>
          </p:nvPr>
        </p:nvSpPr>
        <p:spPr>
          <a:xfrm>
            <a:off x="517584" y="183356"/>
            <a:ext cx="8100000" cy="577822"/>
          </a:xfrm>
        </p:spPr>
        <p:txBody>
          <a:bodyPr anchor="b" anchorCtr="0"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11" name="Subtitle 2"/>
          <p:cNvSpPr>
            <a:spLocks noGrp="1"/>
          </p:cNvSpPr>
          <p:nvPr>
            <p:ph type="subTitle" idx="13"/>
          </p:nvPr>
        </p:nvSpPr>
        <p:spPr>
          <a:xfrm>
            <a:off x="517525" y="771525"/>
            <a:ext cx="8100000" cy="580991"/>
          </a:xfrm>
        </p:spPr>
        <p:txBody>
          <a:bodyPr>
            <a:normAutofit/>
          </a:bodyPr>
          <a:lstStyle>
            <a:lvl1pPr marL="0" indent="0" algn="l">
              <a:buNone/>
              <a:defRPr sz="25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84223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" y="0"/>
            <a:ext cx="9143683" cy="6858000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ctrTitle"/>
          </p:nvPr>
        </p:nvSpPr>
        <p:spPr>
          <a:xfrm>
            <a:off x="517525" y="1155640"/>
            <a:ext cx="7772400" cy="793929"/>
          </a:xfrm>
        </p:spPr>
        <p:txBody>
          <a:bodyPr anchor="b" anchorCtr="0"/>
          <a:lstStyle>
            <a:lvl1pPr>
              <a:defRPr sz="3500"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517525" y="1915065"/>
            <a:ext cx="7772400" cy="1138687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35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942028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 with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517525" y="1155640"/>
            <a:ext cx="7772400" cy="793929"/>
          </a:xfrm>
        </p:spPr>
        <p:txBody>
          <a:bodyPr anchor="b" anchorCtr="0"/>
          <a:lstStyle>
            <a:lvl1pPr>
              <a:defRPr sz="35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517525" y="1915065"/>
            <a:ext cx="7772400" cy="1138687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35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855989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282000"/>
            <a:ext cx="9144000" cy="576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6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525" y="6460307"/>
            <a:ext cx="792000" cy="201598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7584" y="438770"/>
            <a:ext cx="8100000" cy="704230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7584" y="1475113"/>
            <a:ext cx="8100000" cy="45812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99804" y="6478437"/>
            <a:ext cx="4320000" cy="180000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r>
              <a:rPr lang="en-GB" dirty="0" smtClean="0"/>
              <a:t>Optional presentation title and/or date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4874" y="6478437"/>
            <a:ext cx="301925" cy="180000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fld id="{4EC51EDA-52C7-4135-B4FB-9F9CB99D9982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71760" y="6478437"/>
            <a:ext cx="1633268" cy="180000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>
            <a:lvl1pPr algn="ctr">
              <a:defRPr lang="en-GB" sz="1050" smtClean="0"/>
            </a:lvl1pPr>
          </a:lstStyle>
          <a:p>
            <a:r>
              <a:rPr lang="en-US" smtClean="0"/>
              <a:t>Confidential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9212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99" r:id="rId2"/>
    <p:sldLayoutId id="2147483662" r:id="rId3"/>
    <p:sldLayoutId id="2147483700" r:id="rId4"/>
    <p:sldLayoutId id="2147483690" r:id="rId5"/>
    <p:sldLayoutId id="2147483670" r:id="rId6"/>
    <p:sldLayoutId id="2147483671" r:id="rId7"/>
    <p:sldLayoutId id="2147483651" r:id="rId8"/>
    <p:sldLayoutId id="2147483663" r:id="rId9"/>
    <p:sldLayoutId id="2147483693" r:id="rId10"/>
    <p:sldLayoutId id="2147483694" r:id="rId11"/>
    <p:sldLayoutId id="2147483691" r:id="rId12"/>
    <p:sldLayoutId id="2147483692" r:id="rId13"/>
    <p:sldLayoutId id="2147483697" r:id="rId14"/>
    <p:sldLayoutId id="2147483698" r:id="rId15"/>
    <p:sldLayoutId id="2147483682" r:id="rId16"/>
    <p:sldLayoutId id="2147483685" r:id="rId17"/>
    <p:sldLayoutId id="2147483664" r:id="rId18"/>
    <p:sldLayoutId id="2147483666" r:id="rId19"/>
    <p:sldLayoutId id="2147483667" r:id="rId20"/>
    <p:sldLayoutId id="2147483668" r:id="rId21"/>
    <p:sldLayoutId id="2147483650" r:id="rId22"/>
    <p:sldLayoutId id="2147483689" r:id="rId23"/>
    <p:sldLayoutId id="2147483701" r:id="rId24"/>
  </p:sldLayoutIdLst>
  <p:timing>
    <p:tnLst>
      <p:par>
        <p:cTn id="1" dur="indefinite" restart="never" nodeType="tmRoot"/>
      </p:par>
    </p:tnLst>
  </p:timing>
  <p:hf hdr="0" ftr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25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0000" indent="-270000" algn="l" defTabSz="914400" rtl="0" eaLnBrk="1" latinLnBrk="0" hangingPunct="1">
        <a:lnSpc>
          <a:spcPct val="90000"/>
        </a:lnSpc>
        <a:spcBef>
          <a:spcPts val="18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630238" indent="-360000" algn="l" defTabSz="91440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—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10000" indent="-180000" algn="l" defTabSz="91440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982663" marR="0" indent="-180975" algn="l" defTabSz="914400" rtl="0" eaLnBrk="1" fontAlgn="auto" latinLnBrk="0" hangingPunct="1">
        <a:lnSpc>
          <a:spcPct val="90000"/>
        </a:lnSpc>
        <a:spcBef>
          <a:spcPts val="600"/>
        </a:spcBef>
        <a:spcAft>
          <a:spcPts val="0"/>
        </a:spcAft>
        <a:buClrTx/>
        <a:buSzTx/>
        <a:buFont typeface="Arial" panose="020B0604020202020204" pitchFamily="34" charset="0"/>
        <a:buChar char="–"/>
        <a:tabLst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165225" indent="-182563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Font typeface="Arial" panose="020B0604020202020204" pitchFamily="34" charset="0"/>
        <a:buChar char="–"/>
        <a:defRPr sz="1100" kern="1200">
          <a:solidFill>
            <a:schemeClr val="tx1"/>
          </a:solidFill>
          <a:latin typeface="+mn-lt"/>
          <a:ea typeface="+mn-ea"/>
          <a:cs typeface="+mn-cs"/>
        </a:defRPr>
      </a:lvl5pPr>
      <a:lvl6pPr marL="1346200" indent="-180975" algn="l" defTabSz="914400" rtl="0" eaLnBrk="1" latinLnBrk="0" hangingPunct="1">
        <a:spcBef>
          <a:spcPct val="20000"/>
        </a:spcBef>
        <a:buClr>
          <a:schemeClr val="tx1"/>
        </a:buClr>
        <a:buFont typeface="Arial" panose="020B0604020202020204" pitchFamily="34" charset="0"/>
        <a:buChar char="–"/>
        <a:defRPr sz="1050" kern="1200">
          <a:solidFill>
            <a:schemeClr val="tx1"/>
          </a:solidFill>
          <a:latin typeface="+mn-lt"/>
          <a:ea typeface="+mn-ea"/>
          <a:cs typeface="+mn-cs"/>
        </a:defRPr>
      </a:lvl6pPr>
      <a:lvl7pPr marL="1527175" indent="-180975" algn="l" defTabSz="914400" rtl="0" eaLnBrk="1" latinLnBrk="0" hangingPunct="1">
        <a:spcBef>
          <a:spcPct val="20000"/>
        </a:spcBef>
        <a:buClr>
          <a:schemeClr val="tx1"/>
        </a:buClr>
        <a:buFont typeface="Arial" panose="020B0604020202020204" pitchFamily="34" charset="0"/>
        <a:buChar char="–"/>
        <a:defRPr sz="10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698625" indent="-171450" algn="l" defTabSz="914400" rtl="0" eaLnBrk="1" latinLnBrk="0" hangingPunct="1">
        <a:spcBef>
          <a:spcPct val="20000"/>
        </a:spcBef>
        <a:buClr>
          <a:schemeClr val="tx1"/>
        </a:buClr>
        <a:buFont typeface="Arial" panose="020B0604020202020204" pitchFamily="34" charset="0"/>
        <a:buChar char="–"/>
        <a:defRPr sz="9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698625" indent="0" algn="l" defTabSz="914400" rtl="0" eaLnBrk="1" latinLnBrk="0" hangingPunct="1">
        <a:spcBef>
          <a:spcPct val="20000"/>
        </a:spcBef>
        <a:buClr>
          <a:schemeClr val="tx1"/>
        </a:buClr>
        <a:buFont typeface="Arial" panose="020B0604020202020204" pitchFamily="34" charset="0"/>
        <a:buNone/>
        <a:defRPr sz="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Potential devices for discharge testing</a:t>
            </a:r>
            <a:endParaRPr lang="en-GB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Background for Orange Ultrasonics</a:t>
            </a:r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smtClean="0"/>
              <a:t>Kai Jarosch</a:t>
            </a:r>
          </a:p>
          <a:p>
            <a:pPr lvl="1"/>
            <a:r>
              <a:rPr lang="en-GB" dirty="0" smtClean="0"/>
              <a:t>Plain City OH, Sept-21-2015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57620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7"/>
          </p:nvPr>
        </p:nvSpPr>
        <p:spPr/>
        <p:txBody>
          <a:bodyPr/>
          <a:lstStyle/>
          <a:p>
            <a:r>
              <a:rPr lang="en-GB" dirty="0" smtClean="0"/>
              <a:t>Pilot reactor (old style) – VPP-2</a:t>
            </a:r>
          </a:p>
          <a:p>
            <a:pPr lvl="1"/>
            <a:r>
              <a:rPr lang="en-GB" dirty="0" smtClean="0"/>
              <a:t>Three coolant layers</a:t>
            </a:r>
          </a:p>
          <a:p>
            <a:pPr lvl="1"/>
            <a:r>
              <a:rPr lang="en-GB" dirty="0" smtClean="0"/>
              <a:t>Two process layers</a:t>
            </a:r>
          </a:p>
          <a:p>
            <a:pPr lvl="2"/>
            <a:r>
              <a:rPr lang="en-GB" dirty="0" smtClean="0"/>
              <a:t>Each layer made up of 3 separate waveforms</a:t>
            </a:r>
          </a:p>
          <a:p>
            <a:pPr lvl="1"/>
            <a:r>
              <a:rPr lang="en-GB" dirty="0" smtClean="0"/>
              <a:t>Catalyst is was not given optimal post operative treatment</a:t>
            </a:r>
          </a:p>
          <a:p>
            <a:pPr lvl="2"/>
            <a:r>
              <a:rPr lang="en-GB" dirty="0" smtClean="0"/>
              <a:t>Represents a ‘difficult’ discharge case</a:t>
            </a:r>
          </a:p>
          <a:p>
            <a:r>
              <a:rPr lang="en-GB" dirty="0" smtClean="0"/>
              <a:t>Single waveform</a:t>
            </a:r>
          </a:p>
          <a:p>
            <a:pPr lvl="1"/>
            <a:r>
              <a:rPr lang="en-GB" dirty="0" smtClean="0"/>
              <a:t>Contains single waveform between two endplates</a:t>
            </a:r>
          </a:p>
          <a:p>
            <a:pPr lvl="1"/>
            <a:r>
              <a:rPr lang="en-GB" dirty="0" smtClean="0"/>
              <a:t>Catalyst treated to simulate impact of operation</a:t>
            </a:r>
          </a:p>
          <a:p>
            <a:pPr lvl="2"/>
            <a:r>
              <a:rPr lang="en-US" dirty="0"/>
              <a:t>Core size with header (ex tubing</a:t>
            </a:r>
            <a:r>
              <a:rPr lang="en-US" dirty="0" smtClean="0"/>
              <a:t>):	25.25”x8.06”x2.75</a:t>
            </a:r>
            <a:endParaRPr lang="en-US" dirty="0"/>
          </a:p>
          <a:p>
            <a:pPr lvl="2"/>
            <a:r>
              <a:rPr lang="en-US" dirty="0" smtClean="0"/>
              <a:t>Core </a:t>
            </a:r>
            <a:r>
              <a:rPr lang="en-US" dirty="0"/>
              <a:t>only:			</a:t>
            </a:r>
            <a:r>
              <a:rPr lang="en-US" dirty="0" smtClean="0"/>
              <a:t>24”x </a:t>
            </a:r>
            <a:r>
              <a:rPr lang="en-US" dirty="0"/>
              <a:t>7.756”x 2.25”</a:t>
            </a:r>
            <a:endParaRPr lang="en-GB" dirty="0"/>
          </a:p>
          <a:p>
            <a:pPr lvl="2"/>
            <a:r>
              <a:rPr lang="en-US" dirty="0"/>
              <a:t>Weight (ex catalyst):		</a:t>
            </a:r>
            <a:r>
              <a:rPr lang="en-US" dirty="0" smtClean="0"/>
              <a:t>~</a:t>
            </a:r>
            <a:r>
              <a:rPr lang="en-US" dirty="0"/>
              <a:t>120 </a:t>
            </a:r>
            <a:r>
              <a:rPr lang="en-US" dirty="0" err="1"/>
              <a:t>lb</a:t>
            </a:r>
            <a:endParaRPr lang="en-GB" dirty="0"/>
          </a:p>
          <a:p>
            <a:pPr lvl="2"/>
            <a:r>
              <a:rPr lang="en-US" dirty="0"/>
              <a:t>Core catalyst volume:		</a:t>
            </a:r>
            <a:r>
              <a:rPr lang="en-US" dirty="0" smtClean="0"/>
              <a:t>554 </a:t>
            </a:r>
            <a:r>
              <a:rPr lang="en-US" dirty="0"/>
              <a:t>ml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en-US" smtClean="0"/>
              <a:t>Confidential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4EC51EDA-52C7-4135-B4FB-9F9CB99D9982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Reactor for testing discharge approaches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907527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51EDA-52C7-4135-B4FB-9F9CB99D9982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en-US" smtClean="0"/>
              <a:t>Confidential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07" t="25515" r="6780" b="32933"/>
          <a:stretch/>
        </p:blipFill>
        <p:spPr>
          <a:xfrm>
            <a:off x="1517609" y="1202376"/>
            <a:ext cx="5156388" cy="1781299"/>
          </a:xfrm>
          <a:prstGeom prst="rect">
            <a:avLst/>
          </a:prstGeom>
        </p:spPr>
      </p:pic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Single waveform device</a:t>
            </a:r>
            <a:endParaRPr lang="en-GB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74" t="22508" b="31201"/>
          <a:stretch/>
        </p:blipFill>
        <p:spPr>
          <a:xfrm>
            <a:off x="4235258" y="3749633"/>
            <a:ext cx="4149616" cy="1508166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748" t="19929" r="2679" b="30317"/>
          <a:stretch/>
        </p:blipFill>
        <p:spPr>
          <a:xfrm>
            <a:off x="248197" y="3693226"/>
            <a:ext cx="3847606" cy="162098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248197" y="4898568"/>
            <a:ext cx="1633267" cy="415637"/>
          </a:xfrm>
          <a:prstGeom prst="rect">
            <a:avLst/>
          </a:prstGeom>
          <a:solidFill>
            <a:schemeClr val="tx1"/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en-GB" sz="1400" b="1" dirty="0" smtClean="0">
                <a:solidFill>
                  <a:schemeClr val="bg1"/>
                </a:solidFill>
              </a:rPr>
              <a:t>Open face</a:t>
            </a:r>
          </a:p>
        </p:txBody>
      </p:sp>
      <p:sp>
        <p:nvSpPr>
          <p:cNvPr id="12" name="Right Arrow 11"/>
          <p:cNvSpPr/>
          <p:nvPr/>
        </p:nvSpPr>
        <p:spPr>
          <a:xfrm flipH="1">
            <a:off x="6857999" y="1900844"/>
            <a:ext cx="1187540" cy="384361"/>
          </a:xfrm>
          <a:prstGeom prst="rightArrow">
            <a:avLst/>
          </a:prstGeom>
          <a:solidFill>
            <a:schemeClr val="tx2"/>
          </a:solidFill>
          <a:ln w="12700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 err="1" smtClean="0">
              <a:solidFill>
                <a:schemeClr val="tx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235258" y="4837832"/>
            <a:ext cx="1633267" cy="415637"/>
          </a:xfrm>
          <a:prstGeom prst="rect">
            <a:avLst/>
          </a:prstGeom>
          <a:solidFill>
            <a:schemeClr val="tx1"/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en-GB" sz="1400" b="1" dirty="0" smtClean="0">
                <a:solidFill>
                  <a:schemeClr val="bg1"/>
                </a:solidFill>
              </a:rPr>
              <a:t>Open face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517609" y="2568038"/>
            <a:ext cx="1633267" cy="415637"/>
          </a:xfrm>
          <a:prstGeom prst="rect">
            <a:avLst/>
          </a:prstGeom>
          <a:solidFill>
            <a:schemeClr val="tx1"/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en-GB" sz="1400" b="1" dirty="0" smtClean="0">
                <a:solidFill>
                  <a:schemeClr val="bg1"/>
                </a:solidFill>
              </a:rPr>
              <a:t>Overview</a:t>
            </a:r>
          </a:p>
        </p:txBody>
      </p:sp>
    </p:spTree>
    <p:extLst>
      <p:ext uri="{BB962C8B-B14F-4D97-AF65-F5344CB8AC3E}">
        <p14:creationId xmlns:p14="http://schemas.microsoft.com/office/powerpoint/2010/main" val="7563771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51EDA-52C7-4135-B4FB-9F9CB99D9982}" type="slidenum">
              <a:rPr lang="en-GB" smtClean="0"/>
              <a:t>4</a:t>
            </a:fld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en-US" smtClean="0"/>
              <a:t>Confidential</a:t>
            </a:r>
            <a:endParaRPr lang="en-GB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VPP-2 pilot reactor</a:t>
            </a: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144"/>
          <a:stretch/>
        </p:blipFill>
        <p:spPr>
          <a:xfrm rot="5400000">
            <a:off x="4560813" y="379453"/>
            <a:ext cx="3715403" cy="393271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1588" y="1944433"/>
            <a:ext cx="4047963" cy="303597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57" t="43543" r="1435" b="27051"/>
          <a:stretch/>
        </p:blipFill>
        <p:spPr>
          <a:xfrm>
            <a:off x="3649090" y="4653887"/>
            <a:ext cx="5313620" cy="1228298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4452156" y="3787876"/>
            <a:ext cx="1633267" cy="415637"/>
          </a:xfrm>
          <a:prstGeom prst="rect">
            <a:avLst/>
          </a:prstGeom>
          <a:solidFill>
            <a:schemeClr val="tx1"/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en-GB" sz="1400" b="1" dirty="0" smtClean="0">
                <a:solidFill>
                  <a:schemeClr val="bg1"/>
                </a:solidFill>
              </a:rPr>
              <a:t>External view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17583" y="1438437"/>
            <a:ext cx="1633267" cy="415637"/>
          </a:xfrm>
          <a:prstGeom prst="rect">
            <a:avLst/>
          </a:prstGeom>
          <a:solidFill>
            <a:schemeClr val="tx1"/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en-GB" sz="1400" b="1" dirty="0" smtClean="0">
                <a:solidFill>
                  <a:schemeClr val="bg1"/>
                </a:solidFill>
              </a:rPr>
              <a:t>Header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649090" y="5674366"/>
            <a:ext cx="1782719" cy="415637"/>
          </a:xfrm>
          <a:prstGeom prst="rect">
            <a:avLst/>
          </a:prstGeom>
          <a:solidFill>
            <a:schemeClr val="tx1"/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en-GB" sz="1400" b="1" dirty="0" smtClean="0">
                <a:solidFill>
                  <a:schemeClr val="bg1"/>
                </a:solidFill>
              </a:rPr>
              <a:t>Waveform pair</a:t>
            </a:r>
          </a:p>
        </p:txBody>
      </p:sp>
    </p:spTree>
    <p:extLst>
      <p:ext uri="{BB962C8B-B14F-4D97-AF65-F5344CB8AC3E}">
        <p14:creationId xmlns:p14="http://schemas.microsoft.com/office/powerpoint/2010/main" val="3957294838"/>
      </p:ext>
    </p:extLst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Velocys Nov13 Cool grey">
      <a:dk1>
        <a:srgbClr val="000000"/>
      </a:dk1>
      <a:lt1>
        <a:srgbClr val="FFFFFF"/>
      </a:lt1>
      <a:dk2>
        <a:srgbClr val="ADAFB2"/>
      </a:dk2>
      <a:lt2>
        <a:srgbClr val="FFFFFF"/>
      </a:lt2>
      <a:accent1>
        <a:srgbClr val="FFF200"/>
      </a:accent1>
      <a:accent2>
        <a:srgbClr val="00529B"/>
      </a:accent2>
      <a:accent3>
        <a:srgbClr val="8DC63F"/>
      </a:accent3>
      <a:accent4>
        <a:srgbClr val="A54399"/>
      </a:accent4>
      <a:accent5>
        <a:srgbClr val="00AEEF"/>
      </a:accent5>
      <a:accent6>
        <a:srgbClr val="ADAFB2"/>
      </a:accent6>
      <a:hlink>
        <a:srgbClr val="7C6A55"/>
      </a:hlink>
      <a:folHlink>
        <a:srgbClr val="ADAFB2"/>
      </a:folHlink>
    </a:clrScheme>
    <a:fontScheme name="Velocys 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2"/>
        </a:solidFill>
        <a:ln w="12700">
          <a:noFill/>
          <a:miter lim="800000"/>
        </a:ln>
      </a:spPr>
      <a:bodyPr rtlCol="0" anchor="ctr"/>
      <a:lstStyle>
        <a:defPPr algn="ctr">
          <a:defRPr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noAutofit/>
      </a:bodyPr>
      <a:lstStyle>
        <a:defPPr>
          <a:defRPr sz="1400" dirty="0" smtClean="0">
            <a:solidFill>
              <a:schemeClr val="tx1"/>
            </a:solidFill>
          </a:defRPr>
        </a:defPPr>
      </a:lstStyle>
    </a:txDef>
  </a:objectDefaults>
  <a:extraClrSchemeLst/>
  <a:custClrLst>
    <a:custClr name="Velocys Yellow">
      <a:srgbClr val="FFF200"/>
    </a:custClr>
    <a:custClr name="Cobalt Blue">
      <a:srgbClr val="00529B"/>
    </a:custClr>
    <a:custClr name="Lime Green">
      <a:srgbClr val="8DC63F"/>
    </a:custClr>
    <a:custClr name="Purple">
      <a:srgbClr val="A54399"/>
    </a:custClr>
    <a:custClr name="Azure Blue">
      <a:srgbClr val="00AEEF"/>
    </a:custClr>
    <a:custClr name="Orange">
      <a:srgbClr val="F78F1E"/>
    </a:custClr>
    <a:custClr name="Warm Grey">
      <a:srgbClr val="7D6A55"/>
    </a:custClr>
    <a:custClr name="Red">
      <a:srgbClr val="EF4035"/>
    </a:custClr>
    <a:custClr name="Forest Green">
      <a:srgbClr val="367C2B"/>
    </a:custClr>
    <a:custClr name="Cool Grey">
      <a:srgbClr val="ADAFB2"/>
    </a:custClr>
  </a:custClr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41</TotalTime>
  <Words>104</Words>
  <Application>Microsoft Office PowerPoint</Application>
  <PresentationFormat>On-screen Show (4:3)</PresentationFormat>
  <Paragraphs>32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Arial</vt:lpstr>
      <vt:lpstr>blank</vt:lpstr>
      <vt:lpstr>Potential devices for discharge testing</vt:lpstr>
      <vt:lpstr>Reactor for testing discharge approaches</vt:lpstr>
      <vt:lpstr>Single waveform device</vt:lpstr>
      <vt:lpstr>VPP-2 pilot reactor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Potential devices for discharge testing</dc:title>
  <dc:creator>Kai Jarosch</dc:creator>
  <cp:lastModifiedBy>Russell Philion</cp:lastModifiedBy>
  <cp:revision>5</cp:revision>
  <dcterms:created xsi:type="dcterms:W3CDTF">2015-09-21T14:25:32Z</dcterms:created>
  <dcterms:modified xsi:type="dcterms:W3CDTF">2015-10-07T02:10:06Z</dcterms:modified>
</cp:coreProperties>
</file>